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10"/>
  </p:notesMasterIdLst>
  <p:handoutMasterIdLst>
    <p:handoutMasterId r:id="rId11"/>
  </p:handoutMasterIdLst>
  <p:sldIdLst>
    <p:sldId id="689" r:id="rId5"/>
    <p:sldId id="453" r:id="rId6"/>
    <p:sldId id="690" r:id="rId7"/>
    <p:sldId id="697" r:id="rId8"/>
    <p:sldId id="692" r:id="rId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6A1BE6-7BC7-4E6D-9CE9-772E68FA15CB}">
          <p14:sldIdLst>
            <p14:sldId id="689"/>
            <p14:sldId id="453"/>
            <p14:sldId id="690"/>
            <p14:sldId id="697"/>
            <p14:sldId id="692"/>
          </p14:sldIdLst>
        </p14:section>
        <p14:section name="Untitled Section" id="{5A58D7CE-E2CC-4514-A5D5-D8276ADD769B}">
          <p14:sldIdLst/>
        </p14:section>
      </p14:sectionLst>
    </p:ext>
    <p:ext uri="{EFAFB233-063F-42B5-8137-9DF3F51BA10A}">
      <p15:sldGuideLst xmlns:p15="http://schemas.microsoft.com/office/powerpoint/2012/main">
        <p15:guide id="2" orient="horz" pos="164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orient="horz" pos="3339" userDrawn="1">
          <p15:clr>
            <a:srgbClr val="A4A3A4"/>
          </p15:clr>
        </p15:guide>
        <p15:guide id="6" orient="horz" pos="3521" userDrawn="1">
          <p15:clr>
            <a:srgbClr val="A4A3A4"/>
          </p15:clr>
        </p15:guide>
        <p15:guide id="7" orient="horz" pos="1344" userDrawn="1">
          <p15:clr>
            <a:srgbClr val="A4A3A4"/>
          </p15:clr>
        </p15:guide>
        <p15:guide id="8" pos="7348" userDrawn="1">
          <p15:clr>
            <a:srgbClr val="A4A3A4"/>
          </p15:clr>
        </p15:guide>
        <p15:guide id="9" pos="393" userDrawn="1">
          <p15:clr>
            <a:srgbClr val="A4A3A4"/>
          </p15:clr>
        </p15:guide>
        <p15:guide id="10" pos="6804" userDrawn="1">
          <p15:clr>
            <a:srgbClr val="A4A3A4"/>
          </p15:clr>
        </p15:guide>
        <p15:guide id="11" pos="3477" userDrawn="1">
          <p15:clr>
            <a:srgbClr val="A4A3A4"/>
          </p15:clr>
        </p15:guide>
        <p15:guide id="12" pos="3719" userDrawn="1">
          <p15:clr>
            <a:srgbClr val="A4A3A4"/>
          </p15:clr>
        </p15:guide>
        <p15:guide id="13" pos="6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9"/>
    <a:srgbClr val="003C6A"/>
    <a:srgbClr val="DAD8BC"/>
    <a:srgbClr val="7AB800"/>
    <a:srgbClr val="78B800"/>
    <a:srgbClr val="A71932"/>
    <a:srgbClr val="C51426"/>
    <a:srgbClr val="877B70"/>
    <a:srgbClr val="8D7C70"/>
    <a:srgbClr val="BD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7427" autoAdjust="0"/>
  </p:normalViewPr>
  <p:slideViewPr>
    <p:cSldViewPr>
      <p:cViewPr varScale="1">
        <p:scale>
          <a:sx n="142" d="100"/>
          <a:sy n="142" d="100"/>
        </p:scale>
        <p:origin x="1014" y="120"/>
      </p:cViewPr>
      <p:guideLst>
        <p:guide orient="horz" pos="164"/>
        <p:guide orient="horz" pos="4110"/>
        <p:guide orient="horz" pos="1026"/>
        <p:guide orient="horz" pos="3339"/>
        <p:guide orient="horz" pos="3521"/>
        <p:guide orient="horz" pos="1344"/>
        <p:guide pos="7348"/>
        <p:guide pos="393"/>
        <p:guide pos="6804"/>
        <p:guide pos="3477"/>
        <p:guide pos="3719"/>
        <p:guide pos="6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73FF1-2DC4-4AF2-BCF0-CCBC3678E4C2}" type="datetimeFigureOut">
              <a:rPr lang="en-AU" smtClean="0"/>
              <a:t>14/06/2021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4303C-BCF0-4ADA-8F0C-2EF0E8455A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646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E0FDA-51DD-44FE-B419-D232A5AF3FA7}" type="datetimeFigureOut">
              <a:rPr lang="en-AU" smtClean="0"/>
              <a:pPr/>
              <a:t>14/06/2021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323B2-8F66-4F47-B836-54DA5F9FA82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06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accent4">
            <a:lumMod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00" kern="1200">
        <a:solidFill>
          <a:schemeClr val="accent4">
            <a:lumMod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000" kern="1200">
        <a:solidFill>
          <a:schemeClr val="accent4">
            <a:lumMod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000" kern="1200">
        <a:solidFill>
          <a:schemeClr val="accent4">
            <a:lumMod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000" kern="1200">
        <a:solidFill>
          <a:schemeClr val="accent4">
            <a:lumMod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323B2-8F66-4F47-B836-54DA5F9FA82C}" type="slidenum">
              <a:rPr lang="en-AU" smtClean="0">
                <a:solidFill>
                  <a:srgbClr val="003C6A"/>
                </a:solidFill>
              </a:rPr>
              <a:pPr/>
              <a:t>1</a:t>
            </a:fld>
            <a:endParaRPr lang="en-AU">
              <a:solidFill>
                <a:srgbClr val="0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Front cover one – corporate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323B2-8F66-4F47-B836-54DA5F9FA82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07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b="1" dirty="0">
                <a:solidFill>
                  <a:schemeClr val="accent4"/>
                </a:solidFill>
              </a:rPr>
              <a:t>Front cover two – using your image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solidFill>
                  <a:schemeClr val="accent4"/>
                </a:solidFill>
              </a:rPr>
              <a:t>Use this cover page as your first page if you are including an image – </a:t>
            </a:r>
            <a:r>
              <a:rPr lang="en-AU" sz="1000" b="1" dirty="0">
                <a:solidFill>
                  <a:schemeClr val="accent4"/>
                </a:solidFill>
              </a:rPr>
              <a:t>click the icon to add the picture </a:t>
            </a:r>
            <a:r>
              <a:rPr lang="en-AU" sz="1000" dirty="0">
                <a:solidFill>
                  <a:schemeClr val="accent4"/>
                </a:solidFill>
              </a:rPr>
              <a:t>and insert your image.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000" dirty="0">
                <a:solidFill>
                  <a:schemeClr val="accent4"/>
                </a:solidFill>
              </a:rPr>
              <a:t>Then ‘</a:t>
            </a:r>
            <a:r>
              <a:rPr lang="en-AU" sz="1000" b="1" dirty="0">
                <a:solidFill>
                  <a:schemeClr val="accent4"/>
                </a:solidFill>
              </a:rPr>
              <a:t>right click</a:t>
            </a:r>
            <a:r>
              <a:rPr lang="en-AU" sz="1000" dirty="0">
                <a:solidFill>
                  <a:schemeClr val="accent4"/>
                </a:solidFill>
              </a:rPr>
              <a:t>’ the image and ‘</a:t>
            </a:r>
            <a:r>
              <a:rPr lang="en-AU" sz="1000" b="1" dirty="0">
                <a:solidFill>
                  <a:schemeClr val="accent4"/>
                </a:solidFill>
              </a:rPr>
              <a:t>Send to Back</a:t>
            </a:r>
            <a:r>
              <a:rPr lang="en-AU" sz="1000" dirty="0">
                <a:solidFill>
                  <a:schemeClr val="accent4"/>
                </a:solidFill>
              </a:rPr>
              <a:t>’.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323B2-8F66-4F47-B836-54DA5F9FA82C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264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323B2-8F66-4F47-B836-54DA5F9FA82C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04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0F8B82D-6161-4522-8F6F-60EFC9943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186" y="1844824"/>
            <a:ext cx="9647767" cy="1112199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Presentation XYZ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7381" y="3142541"/>
            <a:ext cx="6527800" cy="32403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AU" noProof="0" dirty="0"/>
              <a:t>Subtitle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7381" y="3652097"/>
            <a:ext cx="6527800" cy="277813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AU" dirty="0"/>
              <a:t>Enter Presented by </a:t>
            </a:r>
            <a:r>
              <a:rPr lang="en-AU" noProof="0" dirty="0"/>
              <a:t>details</a:t>
            </a:r>
            <a:r>
              <a:rPr lang="en-AU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39493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usto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37" y="0"/>
            <a:ext cx="12192000" cy="6857999"/>
          </a:xfr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highlight>
                  <a:srgbClr val="000000"/>
                </a:highlight>
                <a:latin typeface="Arial Black" panose="020B0A04020102020204" pitchFamily="34" charset="0"/>
              </a:defRPr>
            </a:lvl1pPr>
          </a:lstStyle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Click icon to add picture</a:t>
            </a:r>
            <a:endParaRPr lang="en-AU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7381" y="3142541"/>
            <a:ext cx="5208579" cy="32403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AU" noProof="0" dirty="0"/>
              <a:t>Subtitle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7381" y="3652097"/>
            <a:ext cx="5208579" cy="277813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AU" dirty="0"/>
              <a:t>Enter Presented by </a:t>
            </a:r>
            <a:r>
              <a:rPr lang="en-AU" noProof="0" dirty="0"/>
              <a:t>details</a:t>
            </a:r>
            <a:r>
              <a:rPr lang="en-AU" dirty="0"/>
              <a:t>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BDF392-1091-4D37-80C8-4BC1803C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45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387" y="260648"/>
            <a:ext cx="10897211" cy="864096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AU" noProof="0" dirty="0"/>
              <a:t>Standard page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5732" y="1484785"/>
            <a:ext cx="10896865" cy="482394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tabLst/>
              <a:defRPr lang="en-AU" sz="2400" kern="120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5963" indent="-258763">
              <a:buFont typeface="Wingdings 3" panose="05040102010807070707" pitchFamily="18" charset="2"/>
              <a:buChar char=""/>
              <a:tabLst>
                <a:tab pos="4129088" algn="l"/>
              </a:tabLst>
              <a:defRPr/>
            </a:lvl2pPr>
            <a:lvl3pPr marL="1200150" indent="-285750">
              <a:buFont typeface="Wingdings" panose="05000000000000000000" pitchFamily="2" charset="2"/>
              <a:buChar char="§"/>
              <a:tabLst>
                <a:tab pos="4129088" algn="l"/>
              </a:tabLst>
              <a:defRPr/>
            </a:lvl3pPr>
            <a:lvl4pPr marL="1714500" indent="-342900">
              <a:buFont typeface="Wingdings 3" panose="05040102010807070707" pitchFamily="18" charset="2"/>
              <a:buChar char="¬"/>
              <a:tabLst>
                <a:tab pos="4129088" algn="l"/>
              </a:tabLst>
              <a:defRPr/>
            </a:lvl4pPr>
            <a:lvl5pPr marL="2171700" indent="-342900">
              <a:buFont typeface="Arial" panose="020B0604020202020204" pitchFamily="34" charset="0"/>
              <a:buChar char="•"/>
              <a:tabLst>
                <a:tab pos="4129088" algn="l"/>
              </a:tabLs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" y="6304236"/>
            <a:ext cx="826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873B1C-29DF-4D70-AF04-06FF846EE6C1}" type="slidenum">
              <a:rPr lang="en-AU" sz="1000" smtClean="0"/>
              <a:pPr/>
              <a:t>‹#›</a:t>
            </a:fld>
            <a:r>
              <a:rPr lang="en-AU" sz="1000"/>
              <a:t> |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57212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387" y="260648"/>
            <a:ext cx="10801200" cy="864096"/>
          </a:xfrm>
        </p:spPr>
        <p:txBody>
          <a:bodyPr>
            <a:noAutofit/>
          </a:bodyPr>
          <a:lstStyle>
            <a:lvl1pPr>
              <a:defRPr lang="en-AU" sz="3200" b="1" kern="120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Page with headline and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67559" y="1484784"/>
            <a:ext cx="10809028" cy="467995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" y="6304236"/>
            <a:ext cx="826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873B1C-29DF-4D70-AF04-06FF846EE6C1}" type="slidenum">
              <a:rPr lang="en-AU" sz="1000" smtClean="0"/>
              <a:pPr/>
              <a:t>‹#›</a:t>
            </a:fld>
            <a:r>
              <a:rPr lang="en-AU" sz="1000"/>
              <a:t> |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54477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75734" y="260350"/>
            <a:ext cx="10896277" cy="864394"/>
          </a:xfrm>
        </p:spPr>
        <p:txBody>
          <a:bodyPr anchor="t">
            <a:noAutofit/>
          </a:bodyPr>
          <a:lstStyle>
            <a:lvl1pPr algn="l">
              <a:defRPr lang="en-AU" sz="3200" b="1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2 column page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" y="6304236"/>
            <a:ext cx="826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873B1C-29DF-4D70-AF04-06FF846EE6C1}" type="slidenum">
              <a:rPr lang="en-AU" sz="1000" smtClean="0"/>
              <a:pPr/>
              <a:t>‹#›</a:t>
            </a:fld>
            <a:r>
              <a:rPr lang="en-AU" sz="1000"/>
              <a:t> |</a:t>
            </a:r>
            <a:endParaRPr lang="en-AU" sz="1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75733" y="1484784"/>
            <a:ext cx="5280000" cy="4675188"/>
          </a:xfrm>
        </p:spPr>
        <p:txBody>
          <a:bodyPr/>
          <a:lstStyle>
            <a:lvl2pPr marL="685800" indent="-228600">
              <a:buFont typeface="Wingdings 3" panose="05040102010807070707" pitchFamily="18" charset="2"/>
              <a:buChar char="¬"/>
              <a:defRPr/>
            </a:lvl2pPr>
            <a:lvl4pPr marL="1600200" indent="-228600">
              <a:buFont typeface="Wingdings 3" panose="05040102010807070707" pitchFamily="18" charset="2"/>
              <a:buChar char="¬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151343" y="1484784"/>
            <a:ext cx="5280000" cy="4675188"/>
          </a:xfrm>
        </p:spPr>
        <p:txBody>
          <a:bodyPr/>
          <a:lstStyle>
            <a:lvl2pPr marL="685800" indent="-228600">
              <a:buFont typeface="Wingdings 3" panose="05040102010807070707" pitchFamily="18" charset="2"/>
              <a:buChar char="¬"/>
              <a:defRPr/>
            </a:lvl2pPr>
            <a:lvl4pPr marL="1600200" indent="-228600">
              <a:buFont typeface="Wingdings 3" panose="05040102010807070707" pitchFamily="18" charset="2"/>
              <a:buChar char="¬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883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75139" y="266174"/>
            <a:ext cx="10801448" cy="858570"/>
          </a:xfrm>
        </p:spPr>
        <p:txBody>
          <a:bodyPr anchor="t">
            <a:noAutofit/>
          </a:bodyPr>
          <a:lstStyle>
            <a:lvl1pPr algn="l">
              <a:defRPr lang="en-AU" sz="3200" b="1" kern="1200" baseline="0" noProof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noProof="0" dirty="0"/>
              <a:t>Page with image or chart</a:t>
            </a:r>
            <a:br>
              <a:rPr lang="en-AU" noProof="0" dirty="0"/>
            </a:br>
            <a:endParaRPr lang="en-AU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5734" y="1485355"/>
            <a:ext cx="5136223" cy="4679949"/>
          </a:xfrm>
        </p:spPr>
        <p:txBody>
          <a:bodyPr>
            <a:noAutofit/>
          </a:bodyPr>
          <a:lstStyle>
            <a:lvl1pPr marL="342900" indent="-342900">
              <a:buFont typeface="Arial" pitchFamily="34" charset="0"/>
              <a:buChar char="•"/>
              <a:defRPr sz="2000"/>
            </a:lvl1pPr>
            <a:lvl2pPr marL="685800" indent="-228600">
              <a:buFont typeface="Wingdings 3" panose="05040102010807070707" pitchFamily="18" charset="2"/>
              <a:buChar char="¬"/>
              <a:defRPr sz="1800"/>
            </a:lvl2pPr>
            <a:lvl3pPr>
              <a:defRPr sz="16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240919" y="1479474"/>
            <a:ext cx="5135668" cy="4679949"/>
          </a:xfrm>
        </p:spPr>
        <p:txBody>
          <a:bodyPr/>
          <a:lstStyle>
            <a:lvl1pPr marL="342900" indent="-342900">
              <a:buFont typeface="Arial" pitchFamily="34" charset="0"/>
              <a:buNone/>
              <a:defRPr/>
            </a:lvl1pPr>
          </a:lstStyle>
          <a:p>
            <a:pPr lvl="0"/>
            <a:r>
              <a:rPr lang="en-AU" noProof="0" dirty="0"/>
              <a:t>Click icon to insert chart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" y="6304236"/>
            <a:ext cx="826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873B1C-29DF-4D70-AF04-06FF846EE6C1}" type="slidenum">
              <a:rPr lang="en-AU" sz="1000" smtClean="0"/>
              <a:pPr/>
              <a:t>‹#›</a:t>
            </a:fld>
            <a:r>
              <a:rPr lang="en-AU" sz="1000"/>
              <a:t> |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56190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" y="6304236"/>
            <a:ext cx="826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873B1C-29DF-4D70-AF04-06FF846EE6C1}" type="slidenum">
              <a:rPr lang="en-AU" sz="1000" smtClean="0">
                <a:solidFill>
                  <a:schemeClr val="bg1"/>
                </a:solidFill>
              </a:rPr>
              <a:pPr/>
              <a:t>‹#›</a:t>
            </a:fld>
            <a:r>
              <a:rPr lang="en-AU" sz="1000" dirty="0">
                <a:solidFill>
                  <a:schemeClr val="bg1"/>
                </a:solidFill>
              </a:rPr>
              <a:t> |</a:t>
            </a:r>
          </a:p>
        </p:txBody>
      </p:sp>
      <p:sp>
        <p:nvSpPr>
          <p:cNvPr id="6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-1" y="13356"/>
            <a:ext cx="12192000" cy="6891153"/>
          </a:xfrm>
        </p:spPr>
      </p:sp>
    </p:spTree>
    <p:extLst>
      <p:ext uri="{BB962C8B-B14F-4D97-AF65-F5344CB8AC3E}">
        <p14:creationId xmlns:p14="http://schemas.microsoft.com/office/powerpoint/2010/main" val="107381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6A2848-4C6F-433F-B43C-6493A43EF575}"/>
              </a:ext>
            </a:extLst>
          </p:cNvPr>
          <p:cNvSpPr/>
          <p:nvPr userDrawn="1"/>
        </p:nvSpPr>
        <p:spPr>
          <a:xfrm>
            <a:off x="0" y="0"/>
            <a:ext cx="1221668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67608" y="2780928"/>
            <a:ext cx="5328592" cy="2808312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i="0" baseline="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Presenter name </a:t>
            </a:r>
            <a:br>
              <a:rPr lang="en-AU" noProof="0" dirty="0"/>
            </a:br>
            <a:r>
              <a:rPr lang="en-AU" noProof="0" dirty="0"/>
              <a:t>Title</a:t>
            </a:r>
            <a:br>
              <a:rPr lang="en-AU" noProof="0" dirty="0"/>
            </a:br>
            <a:r>
              <a:rPr lang="en-AU" noProof="0" dirty="0"/>
              <a:t>Organisation</a:t>
            </a:r>
            <a:br>
              <a:rPr lang="en-AU" noProof="0" dirty="0"/>
            </a:br>
            <a:r>
              <a:rPr lang="en-AU" noProof="0" dirty="0"/>
              <a:t>Phone number</a:t>
            </a:r>
            <a:br>
              <a:rPr lang="en-AU" noProof="0" dirty="0"/>
            </a:br>
            <a:r>
              <a:rPr lang="en-AU" noProof="0" dirty="0"/>
              <a:t>Email address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6B1B72-F13C-49C8-932E-65505224A542}"/>
              </a:ext>
            </a:extLst>
          </p:cNvPr>
          <p:cNvSpPr txBox="1">
            <a:spLocks/>
          </p:cNvSpPr>
          <p:nvPr userDrawn="1"/>
        </p:nvSpPr>
        <p:spPr>
          <a:xfrm>
            <a:off x="2495600" y="1196752"/>
            <a:ext cx="6192688" cy="1086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Thank you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and stay connected…</a:t>
            </a:r>
          </a:p>
        </p:txBody>
      </p:sp>
    </p:spTree>
    <p:extLst>
      <p:ext uri="{BB962C8B-B14F-4D97-AF65-F5344CB8AC3E}">
        <p14:creationId xmlns:p14="http://schemas.microsoft.com/office/powerpoint/2010/main" val="46122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387" y="260648"/>
            <a:ext cx="9614859" cy="8689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" y="6304236"/>
            <a:ext cx="826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873B1C-29DF-4D70-AF04-06FF846EE6C1}" type="slidenum">
              <a:rPr lang="en-AU" sz="1000" smtClean="0"/>
              <a:pPr/>
              <a:t>‹#›</a:t>
            </a:fld>
            <a:r>
              <a:rPr lang="en-AU" sz="10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109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8" r:id="rId2"/>
    <p:sldLayoutId id="2147483840" r:id="rId3"/>
    <p:sldLayoutId id="2147483844" r:id="rId4"/>
    <p:sldLayoutId id="2147483850" r:id="rId5"/>
    <p:sldLayoutId id="2147483843" r:id="rId6"/>
    <p:sldLayoutId id="2147483847" r:id="rId7"/>
    <p:sldLayoutId id="2147483862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/>
                </a:solidFill>
              </a:rPr>
              <a:t>Read instructions, then delete this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75732" y="1124745"/>
            <a:ext cx="10896865" cy="518398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b="1" dirty="0"/>
              <a:t>Welcome to the Transport and Main Roads 2021 Engineering, Innovation, and Technology Forum PowerPoint template.</a:t>
            </a:r>
          </a:p>
          <a:p>
            <a:pPr marL="0" indent="0">
              <a:spcAft>
                <a:spcPts val="600"/>
              </a:spcAft>
              <a:buNone/>
            </a:pPr>
            <a:endParaRPr lang="en-AU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AU" sz="2000" dirty="0"/>
              <a:t>There are two options provided in this template for title pages so you can customise your presentation. </a:t>
            </a:r>
          </a:p>
          <a:p>
            <a:pPr marL="177800" indent="-177800">
              <a:spcAft>
                <a:spcPts val="600"/>
              </a:spcAft>
            </a:pPr>
            <a:r>
              <a:rPr lang="en-AU" sz="2000" dirty="0"/>
              <a:t>If you wish to create new pages—go to the ‘New Slide’ tab in the menu bar and select from the drop down menu. </a:t>
            </a:r>
          </a:p>
          <a:p>
            <a:pPr marL="177800" indent="-177800">
              <a:spcAft>
                <a:spcPts val="600"/>
              </a:spcAft>
            </a:pPr>
            <a:r>
              <a:rPr lang="en-AU" sz="2000" dirty="0"/>
              <a:t>Hints and tips on developing engaging presentations can be found in your </a:t>
            </a:r>
            <a:r>
              <a:rPr lang="en-AU" sz="2000" b="1" dirty="0"/>
              <a:t>Presenter Pack</a:t>
            </a:r>
            <a:r>
              <a:rPr lang="en-AU" sz="2000" dirty="0"/>
              <a:t>.</a:t>
            </a:r>
          </a:p>
          <a:p>
            <a:pPr marL="177800" indent="-177800">
              <a:spcAft>
                <a:spcPts val="600"/>
              </a:spcAft>
            </a:pPr>
            <a:r>
              <a:rPr lang="en-AU" sz="2000" b="1" dirty="0"/>
              <a:t>Presentations MUST be received by the due date</a:t>
            </a:r>
            <a:r>
              <a:rPr lang="en-AU" sz="2000" dirty="0"/>
              <a:t>. Refer to your acceptance email for deadlines. </a:t>
            </a:r>
          </a:p>
        </p:txBody>
      </p:sp>
    </p:spTree>
    <p:extLst>
      <p:ext uri="{BB962C8B-B14F-4D97-AF65-F5344CB8AC3E}">
        <p14:creationId xmlns:p14="http://schemas.microsoft.com/office/powerpoint/2010/main" val="352668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7CCA224-1BD2-48B6-BE47-E8A6DE038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37D87E-0B03-41B0-9047-9B7F1408FB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6B4297E-3F6E-4BB9-9406-9FA94AC6BE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39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278FFC0-8CDE-48D8-B478-F6E527BA0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8C47E077-5AE1-4409-8891-CFEE1EA94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86" y="1844824"/>
            <a:ext cx="9647767" cy="1112199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697295D-2CA8-4A1B-A0D5-97062228DA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F483D37-D39C-4188-BD58-52106CCC0E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B5500-59D5-4EA2-AC64-B0A57206F93B}"/>
              </a:ext>
            </a:extLst>
          </p:cNvPr>
          <p:cNvSpPr txBox="1"/>
          <p:nvPr/>
        </p:nvSpPr>
        <p:spPr>
          <a:xfrm>
            <a:off x="7032104" y="5426839"/>
            <a:ext cx="4968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4"/>
                </a:solidFill>
              </a:rPr>
              <a:t>Read first, then delete: </a:t>
            </a:r>
            <a:r>
              <a:rPr lang="en-AU" sz="1400" dirty="0">
                <a:solidFill>
                  <a:schemeClr val="accent4"/>
                </a:solidFill>
              </a:rPr>
              <a:t>Use this cover page as your first page if you are including an image – </a:t>
            </a:r>
            <a:r>
              <a:rPr lang="en-AU" sz="1400" b="1" dirty="0">
                <a:solidFill>
                  <a:schemeClr val="accent4"/>
                </a:solidFill>
              </a:rPr>
              <a:t>click the icon to add the picture </a:t>
            </a:r>
            <a:r>
              <a:rPr lang="en-AU" sz="1400" dirty="0">
                <a:solidFill>
                  <a:schemeClr val="accent4"/>
                </a:solidFill>
              </a:rPr>
              <a:t>and insert your image. Then ‘</a:t>
            </a:r>
            <a:r>
              <a:rPr lang="en-AU" sz="1400" b="1" dirty="0">
                <a:solidFill>
                  <a:schemeClr val="accent4"/>
                </a:solidFill>
              </a:rPr>
              <a:t>right click</a:t>
            </a:r>
            <a:r>
              <a:rPr lang="en-AU" sz="1400" dirty="0">
                <a:solidFill>
                  <a:schemeClr val="accent4"/>
                </a:solidFill>
              </a:rPr>
              <a:t>’ the image and ‘</a:t>
            </a:r>
            <a:r>
              <a:rPr lang="en-AU" sz="1400" b="1" dirty="0">
                <a:solidFill>
                  <a:schemeClr val="accent4"/>
                </a:solidFill>
              </a:rPr>
              <a:t>Send to Back</a:t>
            </a:r>
            <a:r>
              <a:rPr lang="en-AU" sz="1400" dirty="0">
                <a:solidFill>
                  <a:schemeClr val="accent4"/>
                </a:solidFill>
              </a:rPr>
              <a:t>’.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A65333A-954D-428B-8852-DE6BD1432A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</p:sp>
    </p:spTree>
    <p:extLst>
      <p:ext uri="{BB962C8B-B14F-4D97-AF65-F5344CB8AC3E}">
        <p14:creationId xmlns:p14="http://schemas.microsoft.com/office/powerpoint/2010/main" val="312372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E5D2-C723-4DA6-A60C-3EB48637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402A2-3D48-40D0-968B-E2F0D25BF0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333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24B545-8729-41A9-B76C-4431881B2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5264487"/>
      </p:ext>
    </p:extLst>
  </p:cSld>
  <p:clrMapOvr>
    <a:masterClrMapping/>
  </p:clrMapOvr>
</p:sld>
</file>

<file path=ppt/theme/theme1.xml><?xml version="1.0" encoding="utf-8"?>
<a:theme xmlns:a="http://schemas.openxmlformats.org/drawingml/2006/main" name="1_Screen Presentation">
  <a:themeElements>
    <a:clrScheme name="EIT FORUM">
      <a:dk1>
        <a:srgbClr val="003C69"/>
      </a:dk1>
      <a:lt1>
        <a:srgbClr val="FFFFFF"/>
      </a:lt1>
      <a:dk2>
        <a:srgbClr val="003C6A"/>
      </a:dk2>
      <a:lt2>
        <a:srgbClr val="FFFFFF"/>
      </a:lt2>
      <a:accent1>
        <a:srgbClr val="003C69"/>
      </a:accent1>
      <a:accent2>
        <a:srgbClr val="F79427"/>
      </a:accent2>
      <a:accent3>
        <a:srgbClr val="7AB800"/>
      </a:accent3>
      <a:accent4>
        <a:srgbClr val="B80B4D"/>
      </a:accent4>
      <a:accent5>
        <a:srgbClr val="DAD8BC"/>
      </a:accent5>
      <a:accent6>
        <a:srgbClr val="000000"/>
      </a:accent6>
      <a:hlink>
        <a:srgbClr val="003C6A"/>
      </a:hlink>
      <a:folHlink>
        <a:srgbClr val="FFFFFF"/>
      </a:folHlink>
    </a:clrScheme>
    <a:fontScheme name="TM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presentation template updated [Read-Only]" id="{537D48E8-BAD4-4F00-8DB5-DFB77091A7B7}" vid="{5CE14BA0-EC9A-4908-BABB-55467D1AF6D5}"/>
    </a:ext>
  </a:extLst>
</a:theme>
</file>

<file path=ppt/theme/theme2.xml><?xml version="1.0" encoding="utf-8"?>
<a:theme xmlns:a="http://schemas.openxmlformats.org/drawingml/2006/main" name="Office Theme">
  <a:themeElements>
    <a:clrScheme name="TMR colour palette">
      <a:dk1>
        <a:srgbClr val="003C6A"/>
      </a:dk1>
      <a:lt1>
        <a:srgbClr val="FFFFFF"/>
      </a:lt1>
      <a:dk2>
        <a:srgbClr val="336388"/>
      </a:dk2>
      <a:lt2>
        <a:srgbClr val="DAD8BC"/>
      </a:lt2>
      <a:accent1>
        <a:srgbClr val="003C6A"/>
      </a:accent1>
      <a:accent2>
        <a:srgbClr val="6CA800"/>
      </a:accent2>
      <a:accent3>
        <a:srgbClr val="DAD8BC"/>
      </a:accent3>
      <a:accent4>
        <a:srgbClr val="7F7F7F"/>
      </a:accent4>
      <a:accent5>
        <a:srgbClr val="336388"/>
      </a:accent5>
      <a:accent6>
        <a:srgbClr val="92C669"/>
      </a:accent6>
      <a:hlink>
        <a:srgbClr val="003C6A"/>
      </a:hlink>
      <a:folHlink>
        <a:srgbClr val="003C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2E01D022ECC649832F0719106F357B" ma:contentTypeVersion="9" ma:contentTypeDescription="Create a new document." ma:contentTypeScope="" ma:versionID="9de6f7495f060ce34df6a15c6af01614">
  <xsd:schema xmlns:xsd="http://www.w3.org/2001/XMLSchema" xmlns:xs="http://www.w3.org/2001/XMLSchema" xmlns:p="http://schemas.microsoft.com/office/2006/metadata/properties" xmlns:ns2="d462e173-da46-4980-b05b-889771b5ed73" targetNamespace="http://schemas.microsoft.com/office/2006/metadata/properties" ma:root="true" ma:fieldsID="6156a4142e8b30f211068b301873f043" ns2:_="">
    <xsd:import namespace="d462e173-da46-4980-b05b-889771b5e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2e173-da46-4980-b05b-889771b5e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7AB198-1DE6-47CC-A574-D6A6D2C60A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E3CB54-846A-4127-A7D9-E44DF45A5D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62e173-da46-4980-b05b-889771b5ed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F64C2B-DD34-40A3-8646-B1486F4C7A8C}">
  <ds:schemaRefs>
    <ds:schemaRef ds:uri="d462e173-da46-4980-b05b-889771b5ed73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12293</TotalTime>
  <Words>206</Words>
  <Application>Microsoft Office PowerPoint</Application>
  <PresentationFormat>Widescreen</PresentationFormat>
  <Paragraphs>16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Wingdings 3</vt:lpstr>
      <vt:lpstr>1_Screen Presentation</vt:lpstr>
      <vt:lpstr>Read instructions, then delete this slide</vt:lpstr>
      <vt:lpstr>PowerPoint Presentation</vt:lpstr>
      <vt:lpstr>PowerPoint Presentation</vt:lpstr>
      <vt:lpstr>PowerPoint Presentation</vt:lpstr>
      <vt:lpstr>PowerPoint Presentation</vt:lpstr>
    </vt:vector>
  </TitlesOfParts>
  <Company>Queensland Transport and Main Roads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TMR presentation template (widescreen)</dc:title>
  <dc:creator>Brooke-Lyn L Down</dc:creator>
  <cp:keywords>Presentation, PowerPoint presentation, slides, TMR presentation template, TMR PowerPoint presentation, external presentation, widescreen</cp:keywords>
  <cp:lastModifiedBy>John L Bottesini</cp:lastModifiedBy>
  <cp:revision>318</cp:revision>
  <cp:lastPrinted>2021-04-29T02:31:51Z</cp:lastPrinted>
  <dcterms:created xsi:type="dcterms:W3CDTF">2014-06-25T05:34:33Z</dcterms:created>
  <dcterms:modified xsi:type="dcterms:W3CDTF">2021-06-14T02:09:10Z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0x010100712E01D022ECC649832F0719106F357B</vt:lpwstr>
  </property>
  <property fmtid="{D5CDD505-2E9C-101B-9397-08002B2CF9AE}" pid="3" name="Document updated">
    <vt:filetime>2016-07-10T14:00:00Z</vt:filetime>
  </property>
  <property fmtid="{D5CDD505-2E9C-101B-9397-08002B2CF9AE}" pid="4" name="tmrDocumentType">
    <vt:lpwstr>43;#Template|1d838a78-56d7-4bed-b3b5-0c57b696e892</vt:lpwstr>
  </property>
  <property fmtid="{D5CDD505-2E9C-101B-9397-08002B2CF9AE}" pid="5" name="tmrTopic">
    <vt:lpwstr>4;#Communication|f4918ab4-1fdc-441a-9361-21436917eb13</vt:lpwstr>
  </property>
  <property fmtid="{D5CDD505-2E9C-101B-9397-08002B2CF9AE}" pid="6" name="tmrBranch">
    <vt:lpwstr>1;#All of TMR|40a71d28-9839-4446-8680-f916c8faa9c0</vt:lpwstr>
  </property>
  <property fmtid="{D5CDD505-2E9C-101B-9397-08002B2CF9AE}" pid="7" name="tmrDivision">
    <vt:lpwstr>2;#All of TMR|45f554f4-768c-4845-ae2c-beb4dc5f81c0</vt:lpwstr>
  </property>
</Properties>
</file>