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B8"/>
    <a:srgbClr val="003C69"/>
    <a:srgbClr val="A70240"/>
    <a:srgbClr val="F79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1"/>
    <p:restoredTop sz="97030"/>
  </p:normalViewPr>
  <p:slideViewPr>
    <p:cSldViewPr snapToGrid="0">
      <p:cViewPr varScale="1">
        <p:scale>
          <a:sx n="61" d="100"/>
          <a:sy n="61" d="100"/>
        </p:scale>
        <p:origin x="3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00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37BBC5F1-0C64-172D-22BD-533DC01E1E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6858000" cy="1151602"/>
          </a:xfrm>
          <a:prstGeom prst="rect">
            <a:avLst/>
          </a:prstGeom>
        </p:spPr>
      </p:pic>
      <p:pic>
        <p:nvPicPr>
          <p:cNvPr id="6" name="Picture 5" descr="A blue and white sign&#10;&#10;AI-generated content may be incorrect.">
            <a:extLst>
              <a:ext uri="{FF2B5EF4-FFF2-40B4-BE49-F238E27FC236}">
                <a16:creationId xmlns:a16="http://schemas.microsoft.com/office/drawing/2014/main" id="{F438C5C9-0B51-6A67-B472-19C0F03225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1251686"/>
            <a:ext cx="6858000" cy="94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0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3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9" indent="-171459" algn="l" defTabSz="68583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75" indent="-171459" algn="l" defTabSz="68583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92" indent="-171459" algn="l" defTabSz="68583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200208" indent="-171459" algn="l" defTabSz="68583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3124" indent="-171459" algn="l" defTabSz="68583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6042" indent="-171459" algn="l" defTabSz="68583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959" indent="-171459" algn="l" defTabSz="68583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875" indent="-171459" algn="l" defTabSz="68583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791" indent="-171459" algn="l" defTabSz="68583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3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916" algn="l" defTabSz="68583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833" algn="l" defTabSz="68583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1" algn="l" defTabSz="68583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7" algn="l" defTabSz="68583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3" algn="l" defTabSz="68583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0" algn="l" defTabSz="68583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00416" algn="l" defTabSz="68583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4" algn="l" defTabSz="68583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3558B4-74FC-12D9-E84B-A13508FAA426}"/>
              </a:ext>
            </a:extLst>
          </p:cNvPr>
          <p:cNvSpPr txBox="1"/>
          <p:nvPr/>
        </p:nvSpPr>
        <p:spPr>
          <a:xfrm>
            <a:off x="457820" y="3259275"/>
            <a:ext cx="602923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Poster presentation guidelines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Presenters are free to customise the space within this template while adhering to the following requirements.</a:t>
            </a:r>
          </a:p>
          <a:p>
            <a:b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Mandatory 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Branding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: The branding at the top and bottom of the template must remain unchanged.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: Include the title of your presentation.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Author Information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: Provide the name and affiliation of the lead author.</a:t>
            </a:r>
          </a:p>
          <a:p>
            <a:b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Important notes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Static Format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: E-posters are static documents. Videos will not function, and screens are not interactive. Presenters will not have access to touch screen, mouse, or clicker functions.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All text, diagrams, and images must be large enough to be legible from </a:t>
            </a:r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1.5 metres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Template specifications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The template is pre-configured to the correct size for display (</a:t>
            </a:r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portrait 1080×1920mm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Scaling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: This template will be enlarged to the final display size.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Use </a:t>
            </a:r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high-resolution images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 to avoid pixelation.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Minimise text for better readability.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Each e-poster should ideally be </a:t>
            </a:r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1 slide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, but up to </a:t>
            </a:r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2 slides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 are permitted.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File Format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: Save and submit your poster in </a:t>
            </a:r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PDF format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Tips for an effective poster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Use figures and charts to convey information clearly and avoid excessive text.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Focus on delivering a simple, clear message to be engaging and visually appealing.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Ensure your poster is self-explanatory and easy to understand at a glance.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Avoid overloading the poster with details; instead, be prepared to discuss key points with participants.</a:t>
            </a:r>
          </a:p>
          <a:p>
            <a:pPr marL="171459" lvl="1" indent="-171459">
              <a:buFont typeface="Arial" panose="020B0604020202020204" pitchFamily="34" charset="0"/>
              <a:buChar char="•"/>
            </a:pPr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A18368-9105-0646-7CE1-EEFB9AD0A33E}"/>
              </a:ext>
            </a:extLst>
          </p:cNvPr>
          <p:cNvSpPr/>
          <p:nvPr/>
        </p:nvSpPr>
        <p:spPr>
          <a:xfrm>
            <a:off x="363477" y="1726871"/>
            <a:ext cx="6117155" cy="351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title</a:t>
            </a:r>
            <a:endParaRPr lang="en-US" sz="3600" b="1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427E5B-0DE5-F0CF-1ED5-CF1745A6CDE2}"/>
              </a:ext>
            </a:extLst>
          </p:cNvPr>
          <p:cNvSpPr/>
          <p:nvPr/>
        </p:nvSpPr>
        <p:spPr>
          <a:xfrm>
            <a:off x="369893" y="2288342"/>
            <a:ext cx="6205076" cy="290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endParaRPr lang="en-US" sz="2000" b="1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02BC74-2BF7-7D0D-6A9A-9B39039AE5AD}"/>
              </a:ext>
            </a:extLst>
          </p:cNvPr>
          <p:cNvSpPr/>
          <p:nvPr/>
        </p:nvSpPr>
        <p:spPr>
          <a:xfrm>
            <a:off x="457818" y="2775571"/>
            <a:ext cx="6117155" cy="398635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1" b="1" dirty="0">
                <a:latin typeface="Arial" panose="020B0604020202020204" pitchFamily="34" charset="0"/>
                <a:cs typeface="Arial" panose="020B0604020202020204" pitchFamily="34" charset="0"/>
              </a:rPr>
              <a:t>Heading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7B31CC-28BD-D435-5B0A-03675917FFD2}"/>
              </a:ext>
            </a:extLst>
          </p:cNvPr>
          <p:cNvSpPr/>
          <p:nvPr/>
        </p:nvSpPr>
        <p:spPr>
          <a:xfrm>
            <a:off x="369896" y="10696358"/>
            <a:ext cx="6205075" cy="398635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20035" algn="l"/>
              </a:tabLst>
            </a:pP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Email address of lead author</a:t>
            </a:r>
          </a:p>
        </p:txBody>
      </p:sp>
    </p:spTree>
    <p:extLst>
      <p:ext uri="{BB962C8B-B14F-4D97-AF65-F5344CB8AC3E}">
        <p14:creationId xmlns:p14="http://schemas.microsoft.com/office/powerpoint/2010/main" val="2255718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263</TotalTime>
  <Words>261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Belle Wangsomnuk</dc:creator>
  <cp:lastModifiedBy>Bridget Behan</cp:lastModifiedBy>
  <cp:revision>12</cp:revision>
  <dcterms:created xsi:type="dcterms:W3CDTF">2024-02-08T02:25:28Z</dcterms:created>
  <dcterms:modified xsi:type="dcterms:W3CDTF">2026-06-15T04:41:22Z</dcterms:modified>
</cp:coreProperties>
</file>